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9" d="100"/>
          <a:sy n="99" d="100"/>
        </p:scale>
        <p:origin x="55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2249919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№150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a:t>
            </a:r>
            <a:r>
              <a:rPr lang="kk-KZ" altLang="ru-RU" sz="1200" b="1" dirty="0">
                <a:latin typeface="Times New Roman" panose="02020603050405020304" pitchFamily="18" charset="0"/>
                <a:cs typeface="Times New Roman" panose="02020603050405020304" pitchFamily="18" charset="0"/>
              </a:rPr>
              <a:t>мамырдағы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31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30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31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Солтүстік-шығыстан соғатын жел солтүстік-батысқа ауысады, күші 3-8 м/с. Ауа температурасы түнде 11-13, күндіз 29-31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01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31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01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шығыстан соғады, күші 2-7 м/с. Ауа температурасы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50" y="32686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A80384AB-8608-FED5-D069-524BDE52AB09}"/>
              </a:ext>
            </a:extLst>
          </p:cNvPr>
          <p:cNvSpPr txBox="1"/>
          <p:nvPr/>
        </p:nvSpPr>
        <p:spPr>
          <a:xfrm>
            <a:off x="5044850" y="230636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610CEC01-6476-BDCA-B4EC-BD3045A22B45}"/>
              </a:ext>
            </a:extLst>
          </p:cNvPr>
          <p:cNvGraphicFramePr>
            <a:graphicFrameLocks noGrp="1"/>
          </p:cNvGraphicFramePr>
          <p:nvPr>
            <p:extLst>
              <p:ext uri="{D42A27DB-BD31-4B8C-83A1-F6EECF244321}">
                <p14:modId xmlns:p14="http://schemas.microsoft.com/office/powerpoint/2010/main" val="3688271717"/>
              </p:ext>
            </p:extLst>
          </p:nvPr>
        </p:nvGraphicFramePr>
        <p:xfrm>
          <a:off x="5053448" y="4240669"/>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1904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0,381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0,950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 / Акылбаева М.М. </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24970</TotalTime>
  <Words>661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4763</cp:revision>
  <cp:lastPrinted>2021-07-01T03:56:27Z</cp:lastPrinted>
  <dcterms:created xsi:type="dcterms:W3CDTF">2018-03-27T06:03:00Z</dcterms:created>
  <dcterms:modified xsi:type="dcterms:W3CDTF">2026-05-30T07:20:55Z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